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8" r:id="rId1"/>
  </p:sldMasterIdLst>
  <p:notesMasterIdLst>
    <p:notesMasterId r:id="rId17"/>
  </p:notesMasterIdLst>
  <p:sldIdLst>
    <p:sldId id="256" r:id="rId2"/>
    <p:sldId id="304" r:id="rId3"/>
    <p:sldId id="326" r:id="rId4"/>
    <p:sldId id="257" r:id="rId5"/>
    <p:sldId id="350" r:id="rId6"/>
    <p:sldId id="277" r:id="rId7"/>
    <p:sldId id="270" r:id="rId8"/>
    <p:sldId id="351" r:id="rId9"/>
    <p:sldId id="310" r:id="rId10"/>
    <p:sldId id="341" r:id="rId11"/>
    <p:sldId id="344" r:id="rId12"/>
    <p:sldId id="321" r:id="rId13"/>
    <p:sldId id="354" r:id="rId14"/>
    <p:sldId id="349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>
      <p:cViewPr varScale="1">
        <p:scale>
          <a:sx n="60" d="100"/>
          <a:sy n="60" d="100"/>
        </p:scale>
        <p:origin x="167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419DE-5EF4-28E0-82C9-9C31B2B3E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E960-F617-BC98-31F1-D847E269AF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CE3AAF-5EAA-4CD2-BF84-3C5BCB2EDF3D}" type="datetimeFigureOut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F6294E-BEBB-FF3B-0EC7-DA6E194413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A67D9E-A20B-529B-16CE-513E208E4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1A4F5-88E8-BB2E-5788-DEC3546CE6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20C84-178F-27E2-D10D-0D27498D5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337596-0EE0-4536-9AF4-3044B716B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AA982E0-05ED-9251-576F-E78A51CD1B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915509E-6B3D-E04B-BBBA-B65E50771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0E49667-7A04-CF28-6784-5CC853BF6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6B948-02DA-417D-92B5-41023C545849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6E22884-4E2C-6886-BE07-AB03C21CD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189EBF8-BA0F-7A20-DAA2-6EE25D1265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E60E5DD-65E2-0E43-9506-B3AD2CC4E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72A14A-F027-427F-8AA7-D1718DF54C76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4473107-1B4A-B487-A2AE-79A129A5F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B8DB082-4D5A-4802-B823-4380B0CA2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001DBAA-4AFD-9967-DA06-0DBEDDB8A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66B9D0-9E54-495A-9BA6-371C57ECD7E6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7013B5D-271B-A6F1-0E61-46FD82068BBD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95DBC7AB-537E-AB0C-1A50-001D541ADE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C0059D57-A174-C965-9868-489867040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EBD16B1-25C1-3D5D-C4F8-870B62690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F3BE541-C218-1E21-C16F-39995BEDD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08E734-653F-9D4A-69AB-5D35337D5B9E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F133CFE2-458A-2843-7BFA-6D901BA7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D66293-D6EF-4B68-B0EF-59CD2BDD7B3C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C7EFAAB0-5E67-EF2B-8BE7-220F8267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2362466E-C6F6-8DE8-3DA7-EA53C07C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893DCF-6358-45BC-A2B8-E83226806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46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4AC92F7-0E49-0D07-9E0B-53E12CD5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F0DD-B477-4BC2-80AD-4B8E4733C740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7E73D42-4FB0-8466-B382-D1790DD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EC17306-F93D-0767-62C1-0A644104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8F4F-AEAA-4FAF-B7CE-2C457FA60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5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6DCB7C9-4F18-C9A0-10BE-92A7A850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370D6-009D-4025-9965-F3BFFF64583D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C9E5D5E-F86B-C804-6AD3-2AA6F4CC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95DCB46-5452-14CF-7748-D0B24F50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8729-51A4-4F08-9569-F8615C29A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1C01278-8384-38B0-CA2D-2DF47E0D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F88F-2B5F-4248-85F2-AE5CDE7DFD98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414023E5-6275-C283-25B8-AD26BDC1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D6ED663-99B5-90F6-B951-D99463F3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F208-21B5-48C8-98F2-92B088814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2D4557CC-F857-3793-1C3E-15DDD6BBD623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D4129541-B1C4-5E4E-439C-ED68BEEE6E0C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E90C8BC-AF34-2F44-50B8-3B1102DB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BC3BCC-73BD-4EC1-9B86-17F46D8D4458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07D825-359A-5305-CBF6-409B644B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7698BB-6EB2-736D-C3BC-73015489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4BD76D-AE61-434E-AE16-218DEA740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15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EDEEF79-D9BB-DB67-3A81-F3C37765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FA59B-F28F-4E26-943B-E84C7D534C54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7562BA0-B3A6-1930-3375-A13CEFEC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AB3BA3A-2472-9B9B-AD61-A1F07DE5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F8736-A25D-43FD-BF46-20252C660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20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84B45-2D56-72AE-C49D-5E3277D1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5F528-40B8-4297-A8A8-FBDC961A0F70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706D5-4168-8FE7-F7F7-BA981AD5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9086A-F882-5467-8EAB-C764BA7B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306058-7ECB-438E-A759-9F58BD636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7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F3A717F-337D-70D9-0D49-FE21677B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938276-918A-405A-AB2A-08B95753ECCA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F4D84F-8638-02A2-B0FB-78592BE8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3F4BF20-1771-709A-5463-97788573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0D6B04-71F9-4DD5-A04C-8FDD45151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8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801D978-59CA-FB1B-5882-62FD70B1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CA8F-F452-4CF2-BB3C-F058715B0B15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DA52920-F74F-5C7B-907F-7082FFAF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2D4E97F-0A7B-9112-94EC-AAF8278B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7A4E-8F03-4C63-AE21-8467B6DD7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1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28A29-71C4-AC94-1427-F2C123B9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A5DAA6-02D8-4BED-AEEC-00911D328263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08E6-278F-4DD4-3E5B-56828F1C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9C24F-7BBC-7836-EF75-A4E76131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699C3B-E760-4C23-B0A3-89CAE3A7E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1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23F224B2-9146-E9B6-81F7-307F0B21CB52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B90FF2B1-AFB2-A9CE-1AEA-343B2C35609F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DFB7E8-3584-37C8-62B4-24115ED57D59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6EA056-222B-3038-25B4-F118FBD9ACF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F49F6EE0-6BB5-6380-1534-7BA8CFC5FBF5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B6073ED4-DC86-BFF2-0432-0CB52A74DC42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B3B0239-D11C-EE0D-3CAD-183D1C5F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937FCE-D7E6-42EF-BE54-9FD3E6ADA33C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04E5C80-E2EB-6101-237E-603C1B1A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D3C8DF-105C-5851-BE69-96F8AAA4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03F2B-185B-42A5-A8B0-0957FDD04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4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B6F6ADC0-23EB-A394-B936-04BFBE963DC5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Freeform 11">
            <a:extLst>
              <a:ext uri="{FF2B5EF4-FFF2-40B4-BE49-F238E27FC236}">
                <a16:creationId xmlns:a16="http://schemas.microsoft.com/office/drawing/2014/main" id="{AC6C36A9-D7F1-8FD9-8FD6-24204F284403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830A25-1CA5-AEF0-22DC-12C5E01F02D6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5ED19A-A21B-AA8F-0803-EF74EA0DEF3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8A2D0F4-612E-5DF2-7EBB-49EF2CC0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18F0E514-2122-F0AC-EA2C-B781EBAF1A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46AD7F8-5C6B-38E6-83C8-536FC1090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CE9C6EB0-E552-4527-896B-0FCDC90AD528}" type="datetime1">
              <a:rPr lang="en-US"/>
              <a:pPr>
                <a:defRPr/>
              </a:pPr>
              <a:t>1/29/2025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5BB90A7E-994C-A533-368D-B233AE8E3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D559FCE-B8C1-FFCD-E3CA-21388C95E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D6A0D018-EC24-426A-A01C-F19CE6DD3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3" r:id="rId2"/>
    <p:sldLayoutId id="2147484668" r:id="rId3"/>
    <p:sldLayoutId id="2147484669" r:id="rId4"/>
    <p:sldLayoutId id="2147484670" r:id="rId5"/>
    <p:sldLayoutId id="2147484671" r:id="rId6"/>
    <p:sldLayoutId id="2147484664" r:id="rId7"/>
    <p:sldLayoutId id="2147484672" r:id="rId8"/>
    <p:sldLayoutId id="2147484673" r:id="rId9"/>
    <p:sldLayoutId id="2147484665" r:id="rId10"/>
    <p:sldLayoutId id="214748466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67BA-2D43-D0C5-178C-737C312D5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1371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VISHESHH GLOBE TRADE PRIVATE LIMITED</a:t>
            </a:r>
          </a:p>
        </p:txBody>
      </p:sp>
      <p:pic>
        <p:nvPicPr>
          <p:cNvPr id="10243" name="Picture 3" descr="H:\VISHESHH\VGT LOGO\Globe logo 2.png">
            <a:extLst>
              <a:ext uri="{FF2B5EF4-FFF2-40B4-BE49-F238E27FC236}">
                <a16:creationId xmlns:a16="http://schemas.microsoft.com/office/drawing/2014/main" id="{6745C7C0-7541-B69A-3D28-805F3B84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3205" r="12500" b="11967"/>
          <a:stretch>
            <a:fillRect/>
          </a:stretch>
        </p:blipFill>
        <p:spPr bwMode="auto">
          <a:xfrm>
            <a:off x="3429000" y="152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1EDF69-DA98-6887-CD61-B5275EE595BD}"/>
              </a:ext>
            </a:extLst>
          </p:cNvPr>
          <p:cNvSpPr txBox="1">
            <a:spLocks/>
          </p:cNvSpPr>
          <p:nvPr/>
        </p:nvSpPr>
        <p:spPr>
          <a:xfrm>
            <a:off x="1143000" y="3581400"/>
            <a:ext cx="7086600" cy="1219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BRANDING, MARKETING AND PRINTING SOLUTIONS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1192D200-E02C-376A-EED0-4BC24473B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ART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PATTERN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C355B93C-9BFB-59B2-0547-301382355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 BIG STANDEE</a:t>
            </a:r>
          </a:p>
        </p:txBody>
      </p:sp>
      <p:pic>
        <p:nvPicPr>
          <p:cNvPr id="22532" name="Picture 9" descr="C:\Documents and Settings\Admin\Desktop\VG\Standee 01.jpg">
            <a:extLst>
              <a:ext uri="{FF2B5EF4-FFF2-40B4-BE49-F238E27FC236}">
                <a16:creationId xmlns:a16="http://schemas.microsoft.com/office/drawing/2014/main" id="{436BF0B4-B976-66BC-8204-ABCF5F5F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11365"/>
          <a:stretch>
            <a:fillRect/>
          </a:stretch>
        </p:blipFill>
        <p:spPr bwMode="auto">
          <a:xfrm>
            <a:off x="76200" y="762000"/>
            <a:ext cx="3400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IMG-20190404-WA0087.jpg">
            <a:extLst>
              <a:ext uri="{FF2B5EF4-FFF2-40B4-BE49-F238E27FC236}">
                <a16:creationId xmlns:a16="http://schemas.microsoft.com/office/drawing/2014/main" id="{EC2371AC-19AA-0149-AFFF-90653B195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2" t="12222" r="28813" b="10001"/>
          <a:stretch>
            <a:fillRect/>
          </a:stretch>
        </p:blipFill>
        <p:spPr bwMode="auto">
          <a:xfrm>
            <a:off x="3608221" y="762000"/>
            <a:ext cx="2657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C:\Users\admin\Desktop\VGT - PPT\KOTAK\FSU.jpeg">
            <a:extLst>
              <a:ext uri="{FF2B5EF4-FFF2-40B4-BE49-F238E27FC236}">
                <a16:creationId xmlns:a16="http://schemas.microsoft.com/office/drawing/2014/main" id="{022D6B6E-B9AE-1667-C17C-EE4B5EC2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6019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40AC3BC9-9946-89B5-BEBB-EBCD7070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ART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PATTERN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22FBEE32-CF0C-FA2C-56BD-3E62ACE8F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 LSM BRANDING</a:t>
            </a:r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23556" name="Picture 6" descr="IMG-20200925-WA0015.jpg">
            <a:extLst>
              <a:ext uri="{FF2B5EF4-FFF2-40B4-BE49-F238E27FC236}">
                <a16:creationId xmlns:a16="http://schemas.microsoft.com/office/drawing/2014/main" id="{602AC7E0-A4ED-9F3C-4F43-0634DD34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11330"/>
          <a:stretch>
            <a:fillRect/>
          </a:stretch>
        </p:blipFill>
        <p:spPr bwMode="auto">
          <a:xfrm>
            <a:off x="457200" y="762000"/>
            <a:ext cx="17526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IMG-20180516-WA0002.jpg">
            <a:extLst>
              <a:ext uri="{FF2B5EF4-FFF2-40B4-BE49-F238E27FC236}">
                <a16:creationId xmlns:a16="http://schemas.microsoft.com/office/drawing/2014/main" id="{8CA365F8-06EA-4783-5BAF-89F71BF39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6" b="20757"/>
          <a:stretch>
            <a:fillRect/>
          </a:stretch>
        </p:blipFill>
        <p:spPr bwMode="auto">
          <a:xfrm>
            <a:off x="3124200" y="762000"/>
            <a:ext cx="27432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WhatsApp Image 2024-07-28 at 11.04.30 PM.jpeg">
            <a:extLst>
              <a:ext uri="{FF2B5EF4-FFF2-40B4-BE49-F238E27FC236}">
                <a16:creationId xmlns:a16="http://schemas.microsoft.com/office/drawing/2014/main" id="{720B3EE9-F76E-B4BE-8FA8-0FCFF30DD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30286"/>
          <a:stretch>
            <a:fillRect/>
          </a:stretch>
        </p:blipFill>
        <p:spPr bwMode="auto">
          <a:xfrm>
            <a:off x="1905000" y="4144963"/>
            <a:ext cx="24384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5" descr="C:\Users\admin\Desktop\VGT - PPT\PICS\IMG-20210130-WA0041.jpg">
            <a:extLst>
              <a:ext uri="{FF2B5EF4-FFF2-40B4-BE49-F238E27FC236}">
                <a16:creationId xmlns:a16="http://schemas.microsoft.com/office/drawing/2014/main" id="{34A87FAE-4401-7430-3CEF-3302DAB7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t="11989" r="12366"/>
          <a:stretch>
            <a:fillRect/>
          </a:stretch>
        </p:blipFill>
        <p:spPr bwMode="auto">
          <a:xfrm>
            <a:off x="6553200" y="762000"/>
            <a:ext cx="19812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C:\Users\admin\Desktop\VGT - PPT\PICS\Picture2.jpg">
            <a:extLst>
              <a:ext uri="{FF2B5EF4-FFF2-40B4-BE49-F238E27FC236}">
                <a16:creationId xmlns:a16="http://schemas.microsoft.com/office/drawing/2014/main" id="{362C7CCD-5B02-C85E-AA6B-835619D7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144963"/>
            <a:ext cx="35179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390020E-0AB3-F682-0708-32E3CE49C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ART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PATTERN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B0091BF4-E2BD-47E6-992B-58D8CD3D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 CORPORATE GIFTING</a:t>
            </a:r>
          </a:p>
        </p:txBody>
      </p:sp>
      <p:pic>
        <p:nvPicPr>
          <p:cNvPr id="24580" name="Picture 11" descr="C:\Users\admin\Desktop\VGT - PPT\KOTAK\WhatsApp Image 2024-08-19 at 10.54.57 AM.jpeg">
            <a:extLst>
              <a:ext uri="{FF2B5EF4-FFF2-40B4-BE49-F238E27FC236}">
                <a16:creationId xmlns:a16="http://schemas.microsoft.com/office/drawing/2014/main" id="{C8B4A0F0-97E4-EB99-323B-8642885C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1863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C:\Users\admin\Desktop\VGT - PPT\KOTAK\WhatsApp Image 2024-09-02 at 5.16.26 PM (1).jpeg">
            <a:extLst>
              <a:ext uri="{FF2B5EF4-FFF2-40B4-BE49-F238E27FC236}">
                <a16:creationId xmlns:a16="http://schemas.microsoft.com/office/drawing/2014/main" id="{D6BAD73F-D4AF-5902-048C-15DDF4B9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914400"/>
            <a:ext cx="307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 descr="C:\Users\admin\Desktop\VGT - PPT\KOTAK\WhatsApp Image 2024-08-19 at 10.54.59 AM.jpeg">
            <a:extLst>
              <a:ext uri="{FF2B5EF4-FFF2-40B4-BE49-F238E27FC236}">
                <a16:creationId xmlns:a16="http://schemas.microsoft.com/office/drawing/2014/main" id="{FC0A6C63-3954-4CC4-6574-CC13EDD2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810000"/>
            <a:ext cx="42672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 descr="C:\Users\admin\Desktop\VGT - PPT\KOTAK\WhatsApp Image 2024-09-02 at 5.16.26 PM.jpeg">
            <a:extLst>
              <a:ext uri="{FF2B5EF4-FFF2-40B4-BE49-F238E27FC236}">
                <a16:creationId xmlns:a16="http://schemas.microsoft.com/office/drawing/2014/main" id="{3F540A5F-D367-377E-EBEC-C708AD43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2098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2.jpg">
            <a:extLst>
              <a:ext uri="{FF2B5EF4-FFF2-40B4-BE49-F238E27FC236}">
                <a16:creationId xmlns:a16="http://schemas.microsoft.com/office/drawing/2014/main" id="{3D8B2DBA-E62B-7F72-6FC7-816C108D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r="3905"/>
          <a:stretch>
            <a:fillRect/>
          </a:stretch>
        </p:blipFill>
        <p:spPr bwMode="auto">
          <a:xfrm>
            <a:off x="0" y="228600"/>
            <a:ext cx="4419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3.jpg">
            <a:extLst>
              <a:ext uri="{FF2B5EF4-FFF2-40B4-BE49-F238E27FC236}">
                <a16:creationId xmlns:a16="http://schemas.microsoft.com/office/drawing/2014/main" id="{566F2708-EEC9-86D6-09C1-17942395B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b="3448"/>
          <a:stretch>
            <a:fillRect/>
          </a:stretch>
        </p:blipFill>
        <p:spPr bwMode="auto">
          <a:xfrm>
            <a:off x="4495800" y="3048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2">
            <a:extLst>
              <a:ext uri="{FF2B5EF4-FFF2-40B4-BE49-F238E27FC236}">
                <a16:creationId xmlns:a16="http://schemas.microsoft.com/office/drawing/2014/main" id="{118FDFD3-1CDA-C2F2-38FE-475CB37B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MERCHANDISING ITEMS</a:t>
            </a:r>
            <a:endParaRPr lang="en-US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3854E-DE54-F3D3-6201-5DFEEF17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351088" cy="365125"/>
          </a:xfrm>
        </p:spPr>
        <p:txBody>
          <a:bodyPr/>
          <a:lstStyle/>
          <a:p>
            <a:pPr algn="l">
              <a:defRPr/>
            </a:pPr>
            <a:r>
              <a:rPr lang="en-US" sz="2400" spc="5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pc="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spc="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A0B934A4-24A5-3A98-9FC7-840C7AD6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43434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clients</a:t>
            </a:r>
          </a:p>
        </p:txBody>
      </p:sp>
      <p:pic>
        <p:nvPicPr>
          <p:cNvPr id="26628" name="Picture 5" descr="VGT - COMMERCIAL GRAPHICS 3.jpg">
            <a:extLst>
              <a:ext uri="{FF2B5EF4-FFF2-40B4-BE49-F238E27FC236}">
                <a16:creationId xmlns:a16="http://schemas.microsoft.com/office/drawing/2014/main" id="{9086917C-4881-3A3B-21EF-580B1555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71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>
            <a:extLst>
              <a:ext uri="{FF2B5EF4-FFF2-40B4-BE49-F238E27FC236}">
                <a16:creationId xmlns:a16="http://schemas.microsoft.com/office/drawing/2014/main" id="{C5C69CAC-F728-C4E5-718B-56D738EF7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 may recognize some of our esteemed clients! We would be glad to share references, if required.</a:t>
            </a:r>
            <a:endParaRPr lang="en-I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>
            <a:extLst>
              <a:ext uri="{FF2B5EF4-FFF2-40B4-BE49-F238E27FC236}">
                <a16:creationId xmlns:a16="http://schemas.microsoft.com/office/drawing/2014/main" id="{EA764F58-E671-92C6-94F0-784DB1AD9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Office: 1007, 10th Floor,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Nariman Point, Mumbai 400021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Tel: 022-22028136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Mobile: 	   Visheshh Jatiaa - 80822 52842 / 98333 50822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Vibhor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Goel - 9833011388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Email:                 visheshhglobeprinting@gmail.com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us for any requirements. We look forward to working with you!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F05E6-5271-D2BA-AB99-71420C37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351088" cy="365125"/>
          </a:xfrm>
        </p:spPr>
        <p:txBody>
          <a:bodyPr/>
          <a:lstStyle/>
          <a:p>
            <a:pPr algn="l">
              <a:defRPr/>
            </a:pPr>
            <a:r>
              <a:rPr lang="en-US"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spc="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ABF8F3-2537-E07E-9FFC-E102E9FF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808C4930-C945-7DB5-0DEA-C3D9ADD0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VGTPL is a dynamic company managed by professionals who are industry experts in marketing, branding and printing related activities.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been a part of the industry for over a decade and specialize in managing branding and marketing elements for our client’s campaigns.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focus on understanding the exact needs of clients to provide effective &amp; adequate solutions.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77C84A-F1FE-E04B-0ECF-3DA943E4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105EFD67-7DB9-E323-135D-81237CDF2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point of contact for your entire campaign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local vendor network across India ensuring on-time,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standardised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cost-effective solutions.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all major mall vendors for hassle free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branding executions in all major malls across India.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recces, artwork adaptations, execution, all under one roof!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sourcing locally and globally for special marketing elements and corporate gifting requirements.</a:t>
            </a:r>
          </a:p>
          <a:p>
            <a:pPr eaLnBrk="1" hangingPunct="1"/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F5704A-DFF2-CA2A-90C8-2014199EF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USP’s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ontent Placeholder 4">
            <a:extLst>
              <a:ext uri="{FF2B5EF4-FFF2-40B4-BE49-F238E27FC236}">
                <a16:creationId xmlns:a16="http://schemas.microsoft.com/office/drawing/2014/main" id="{113132BF-656C-93CF-1CD6-B2187C28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953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BRANDING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Hoardings, Drop-Downs, GSBs, Façade Branding, Pole Kiosks, Arch Gates,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Exhibition Booth Branding &amp; Metal standees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INDOOR BRANDING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Branding, 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Sunboard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Flex / ACP / MDF Standees, Clip-on frames, 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Translites</a:t>
            </a: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Vinyl.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MALL BRANDING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Easel Standees, Pillar Branding, Façade Hoardings, Escalator Branding, Cube branding,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Backlit standee, Totems &amp; Board-Outs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Coupons, Vouchers, Flyers, Brochures, Danglers, Tent Cards, Wobblers, Car Tags,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 Kits, Stickers, Head Bands / Crowners, POS Rolls &amp; Paper Prints.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2DE6B-FABE-8A4F-BCB4-EF73C77A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Service offerings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4">
            <a:extLst>
              <a:ext uri="{FF2B5EF4-FFF2-40B4-BE49-F238E27FC236}">
                <a16:creationId xmlns:a16="http://schemas.microsoft.com/office/drawing/2014/main" id="{9A19F596-829F-9A62-A62C-785301B5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&amp; INSTALLATION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Highway Hoarding Structure, Heavy Metal Standee, Floor Standee Units, Directional GSBs,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ACP Standee, Podiums, Canopy, Promo tables &amp; Garden Umbrellas.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GIFTING &amp; MERCHANDISING 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Diaries, Books, Gift sets, Pens, Mugs, Cotton T-Shirts, 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Personalised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Mementos, </a:t>
            </a:r>
            <a:r>
              <a:rPr lang="en-US" alt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Customised</a:t>
            </a: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Gift sets, Certificates, Gift bags, Aprons, Tea Coaster, Paper Weights, Fridge Magnets, Wrist Bands &amp; Badges.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BACKEND ACTIVITIES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recces, Artwork adaptations, Remote Location Installations, Delivery &amp; Installation Coordination.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260B9-9047-3D85-B71B-2567CB3E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Service offerings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7A783D-D573-ABE8-70EB-A193F607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Images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632C745-7801-A9C8-2356-406578AA4A5E}"/>
              </a:ext>
            </a:extLst>
          </p:cNvPr>
          <p:cNvSpPr txBox="1">
            <a:spLocks/>
          </p:cNvSpPr>
          <p:nvPr/>
        </p:nvSpPr>
        <p:spPr>
          <a:xfrm>
            <a:off x="304800" y="1676400"/>
            <a:ext cx="8229600" cy="27432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the following slides we have incorporated just a handful of execution images for your reference to maintain a reasonable data size for this presentation.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Since the product range is widespread and we have numerous types of work that can be executed, we can share many more reference images based on your requirement.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Please share your specific requirements and we shall be glad to share the appropriate references.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4EC6D46B-E3E2-68B3-506E-C38E42C21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ART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PATTERN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086B75A6-42E7-4691-0E7E-0C2F1BAE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 OUTDOOR BRANDING</a:t>
            </a:r>
          </a:p>
        </p:txBody>
      </p:sp>
      <p:pic>
        <p:nvPicPr>
          <p:cNvPr id="19460" name="Picture 7" descr="Screenshot_20210430-173201.jpg">
            <a:extLst>
              <a:ext uri="{FF2B5EF4-FFF2-40B4-BE49-F238E27FC236}">
                <a16:creationId xmlns:a16="http://schemas.microsoft.com/office/drawing/2014/main" id="{36D7F759-DC0C-5B36-B0A0-AF9A7B20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 b="11671"/>
          <a:stretch>
            <a:fillRect/>
          </a:stretch>
        </p:blipFill>
        <p:spPr bwMode="auto">
          <a:xfrm>
            <a:off x="228600" y="609600"/>
            <a:ext cx="4648200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MG-20181126-WA0026.jpg">
            <a:extLst>
              <a:ext uri="{FF2B5EF4-FFF2-40B4-BE49-F238E27FC236}">
                <a16:creationId xmlns:a16="http://schemas.microsoft.com/office/drawing/2014/main" id="{157DD777-EC02-A4A9-6FEE-EA459F4C5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8333"/>
          <a:stretch>
            <a:fillRect/>
          </a:stretch>
        </p:blipFill>
        <p:spPr bwMode="auto">
          <a:xfrm>
            <a:off x="5251283" y="572184"/>
            <a:ext cx="3343275" cy="30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6.jpeg">
            <a:extLst>
              <a:ext uri="{FF2B5EF4-FFF2-40B4-BE49-F238E27FC236}">
                <a16:creationId xmlns:a16="http://schemas.microsoft.com/office/drawing/2014/main" id="{0A027BA5-FB56-0FD7-2AD0-10E7EDC1D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1"/>
          <a:stretch>
            <a:fillRect/>
          </a:stretch>
        </p:blipFill>
        <p:spPr bwMode="auto">
          <a:xfrm>
            <a:off x="228600" y="3927153"/>
            <a:ext cx="4648200" cy="29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C:\Users\admin\Desktop\VGT - PPT\PICS\Picture6.jpg">
            <a:extLst>
              <a:ext uri="{FF2B5EF4-FFF2-40B4-BE49-F238E27FC236}">
                <a16:creationId xmlns:a16="http://schemas.microsoft.com/office/drawing/2014/main" id="{2A8390A4-6D30-49C3-8F3B-F462CCC7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949700"/>
            <a:ext cx="3114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09846DA8-3F1E-DF9E-0905-85B1BD96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 INDOOR (INSHOP) BRANDING</a:t>
            </a:r>
          </a:p>
        </p:txBody>
      </p:sp>
      <p:pic>
        <p:nvPicPr>
          <p:cNvPr id="20483" name="Picture 7" descr="IMG-20190126-WA0004.jpg">
            <a:extLst>
              <a:ext uri="{FF2B5EF4-FFF2-40B4-BE49-F238E27FC236}">
                <a16:creationId xmlns:a16="http://schemas.microsoft.com/office/drawing/2014/main" id="{8388D003-A58A-E514-BBA1-57D32119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>
            <a:fillRect/>
          </a:stretch>
        </p:blipFill>
        <p:spPr bwMode="auto">
          <a:xfrm>
            <a:off x="123825" y="3733800"/>
            <a:ext cx="6124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IMG-20190221-WA0005.jpg">
            <a:extLst>
              <a:ext uri="{FF2B5EF4-FFF2-40B4-BE49-F238E27FC236}">
                <a16:creationId xmlns:a16="http://schemas.microsoft.com/office/drawing/2014/main" id="{51970A63-A4A6-BA95-5C36-E57366DF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5941" r="25185" b="16891"/>
          <a:stretch>
            <a:fillRect/>
          </a:stretch>
        </p:blipFill>
        <p:spPr bwMode="auto">
          <a:xfrm>
            <a:off x="6477000" y="623888"/>
            <a:ext cx="24384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Users\admin\Desktop\VGT - PPT\PICS\IMG-20190522-WA0025.jpg">
            <a:extLst>
              <a:ext uri="{FF2B5EF4-FFF2-40B4-BE49-F238E27FC236}">
                <a16:creationId xmlns:a16="http://schemas.microsoft.com/office/drawing/2014/main" id="{3348B25E-CDB1-40A0-3FE8-5819A92F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1" b="10345"/>
          <a:stretch>
            <a:fillRect/>
          </a:stretch>
        </p:blipFill>
        <p:spPr bwMode="auto">
          <a:xfrm>
            <a:off x="6477000" y="3733800"/>
            <a:ext cx="24876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C:\Users\admin\Desktop\VGT - PPT\PICS\IMG-20190330-WA0037.jpg">
            <a:extLst>
              <a:ext uri="{FF2B5EF4-FFF2-40B4-BE49-F238E27FC236}">
                <a16:creationId xmlns:a16="http://schemas.microsoft.com/office/drawing/2014/main" id="{36057779-5FF0-0835-8526-97BFB1FF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33413"/>
            <a:ext cx="612457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659195AE-583D-2D7D-D41D-9E7D8691B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ART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  <a:latin typeface="Lucida Sans Unicode" panose="020B0602030504020204" pitchFamily="34" charset="0"/>
              </a:rPr>
              <a:t>PATTERN</a:t>
            </a:r>
          </a:p>
          <a:p>
            <a:pPr eaLnBrk="1" hangingPunct="1"/>
            <a:endParaRPr lang="en-US" altLang="en-US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735E430-6FD9-BE59-5D1D-9E62CF4B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351088" cy="365125"/>
          </a:xfrm>
        </p:spPr>
        <p:txBody>
          <a:bodyPr/>
          <a:lstStyle/>
          <a:p>
            <a:pPr algn="l">
              <a:defRPr/>
            </a:pPr>
            <a:r>
              <a:rPr lang="en-US" sz="2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spc="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1508" name="TextBox 2">
            <a:extLst>
              <a:ext uri="{FF2B5EF4-FFF2-40B4-BE49-F238E27FC236}">
                <a16:creationId xmlns:a16="http://schemas.microsoft.com/office/drawing/2014/main" id="{47E907D2-1A50-638A-121C-768D6CB8A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>
                <a:latin typeface="Lucida Sans Unicode" panose="020B0602030504020204" pitchFamily="34" charset="0"/>
              </a:rPr>
              <a:t> MALL BRANDING</a:t>
            </a:r>
          </a:p>
        </p:txBody>
      </p:sp>
      <p:pic>
        <p:nvPicPr>
          <p:cNvPr id="21509" name="Picture 6" descr="IMG-20210201-WA0023.jpg">
            <a:extLst>
              <a:ext uri="{FF2B5EF4-FFF2-40B4-BE49-F238E27FC236}">
                <a16:creationId xmlns:a16="http://schemas.microsoft.com/office/drawing/2014/main" id="{11CB9DD3-64B4-B3C3-59FB-8CA4CA0AC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 b="38889"/>
          <a:stretch>
            <a:fillRect/>
          </a:stretch>
        </p:blipFill>
        <p:spPr bwMode="auto">
          <a:xfrm>
            <a:off x="0" y="838200"/>
            <a:ext cx="411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H:\CHICCO ARTSANA\2019\5 . MAY 2019\GUJRAT\VR SURAT\VR MALL\34bb37cf-00f5-40e1-aaa9-270182017a86.jpg">
            <a:extLst>
              <a:ext uri="{FF2B5EF4-FFF2-40B4-BE49-F238E27FC236}">
                <a16:creationId xmlns:a16="http://schemas.microsoft.com/office/drawing/2014/main" id="{B30D2BCA-4EF4-E65F-40AA-2ECD3719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 bwMode="auto">
          <a:xfrm>
            <a:off x="0" y="3790950"/>
            <a:ext cx="4114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IMG-20190119-WA0007.jpg">
            <a:extLst>
              <a:ext uri="{FF2B5EF4-FFF2-40B4-BE49-F238E27FC236}">
                <a16:creationId xmlns:a16="http://schemas.microsoft.com/office/drawing/2014/main" id="{EDAA3DCF-38A3-FC87-6A00-C1E28E832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35001"/>
          <a:stretch>
            <a:fillRect/>
          </a:stretch>
        </p:blipFill>
        <p:spPr bwMode="auto">
          <a:xfrm>
            <a:off x="4343400" y="838200"/>
            <a:ext cx="23129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IMG-20181212-WA0026.jpg">
            <a:extLst>
              <a:ext uri="{FF2B5EF4-FFF2-40B4-BE49-F238E27FC236}">
                <a16:creationId xmlns:a16="http://schemas.microsoft.com/office/drawing/2014/main" id="{A0CDB378-9B47-364B-EB4C-B8EBCB963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16667"/>
          <a:stretch>
            <a:fillRect/>
          </a:stretch>
        </p:blipFill>
        <p:spPr bwMode="auto">
          <a:xfrm>
            <a:off x="4343400" y="4724400"/>
            <a:ext cx="441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C:\Users\admin\Desktop\VGT - PPT\PICS\IMG-20191002-WA0004.jpg">
            <a:extLst>
              <a:ext uri="{FF2B5EF4-FFF2-40B4-BE49-F238E27FC236}">
                <a16:creationId xmlns:a16="http://schemas.microsoft.com/office/drawing/2014/main" id="{7FD16975-9EE2-D3D9-74B7-10217045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4" y="828675"/>
            <a:ext cx="175260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11477</TotalTime>
  <Words>565</Words>
  <Application>Microsoft Office PowerPoint</Application>
  <PresentationFormat>On-screen Show (4:3)</PresentationFormat>
  <Paragraphs>113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VISHESHH GLOBE TRADE PRIVATE LIMITED</vt:lpstr>
      <vt:lpstr>About Us</vt:lpstr>
      <vt:lpstr> Our USP’s</vt:lpstr>
      <vt:lpstr>Our Service offerings</vt:lpstr>
      <vt:lpstr>Our Service offerings</vt:lpstr>
      <vt:lpstr>Execution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clients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VVH Printing Solutions Pvt. Ltd.</dc:title>
  <dc:creator>Ravi</dc:creator>
  <cp:lastModifiedBy>Pramod Dalmia</cp:lastModifiedBy>
  <cp:revision>1184</cp:revision>
  <dcterms:created xsi:type="dcterms:W3CDTF">2013-03-05T08:52:45Z</dcterms:created>
  <dcterms:modified xsi:type="dcterms:W3CDTF">2025-01-29T13:09:20Z</dcterms:modified>
</cp:coreProperties>
</file>